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439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555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351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06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63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113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262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217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063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511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356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B79E8-6AF0-4C8B-BC1E-E60842C754CD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143C-A02C-4DC2-ABE1-EC0B48118E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148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129186" cy="2592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-109876" y="2097430"/>
            <a:ext cx="9212913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</a:t>
            </a:r>
            <a:endParaRPr lang="en-US" sz="4400" b="1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BẠCH CẦU – MIỄN DỊCH</a:t>
            </a:r>
            <a:endParaRPr lang="en-US" sz="44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95082" y="241484"/>
            <a:ext cx="3168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02" y="764704"/>
            <a:ext cx="8301755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III   TUẦN HOÀN</a:t>
            </a:r>
            <a:endParaRPr lang="en-US" sz="3200" b="1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62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Bạch cầu – Miễn dịch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92739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hoạt động chủ yếu của bạch cầu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793135"/>
            <a:ext cx="8784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Kháng nguyên: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là phân tử ngoại lai có khả năng kích thích cơ thể tiết kháng thể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Kháng thể: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là những phân tử prôtêin do cơ thể tiết ra chống lại kháng nguyên.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Cơ chế: chìa khóa ổ khóa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43" y="3340968"/>
            <a:ext cx="716357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60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Bạch cầu – Miễn dịch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92739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hoạt động chủ yếu của bạch cầu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829528"/>
            <a:ext cx="8509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Bạch cầu tham gia bảo vệ cơ thể bằng cách: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Thực bào: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bạch cầu hình thành chân giả bắt và nuốt vi khuẩn rồi tiêu hóa.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618" y="2348880"/>
            <a:ext cx="7053059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538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Bạch cầu – Miễn dịch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92739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hoạt động chủ yếu của bạch cầu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19" y="746204"/>
            <a:ext cx="8509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Bạch cầu tham gia bảo vệ cơ thể bằng cách: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Lim phô B: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tiết kháng thể vô hiệu hóa vi khuẩn.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07" y="2217293"/>
            <a:ext cx="8212043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45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Bạch cầu – Miễn dịch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92739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hoạt động chủ yếu của bạch cầu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19" y="746204"/>
            <a:ext cx="8509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Bạch cầu tham gia bảo vệ cơ thể bằng cách: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Limphô T: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phá hủy tế bào đã bị nhiễm vi khuẩn bằng cách nhận diện và tiếp xúc với chúng.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02" y="2348879"/>
            <a:ext cx="7581759" cy="376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2010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Bạch cầu – Miễn dịch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92739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Miễn dịch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957745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Miễn dịch: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là khả năng không mắc một số bệnh của người dù sống ở môi trường có vi khuẩn gây bệnh.</a:t>
            </a: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Có 2 loại miễn dịch: </a:t>
            </a: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Miễn dịch tự nhiên: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khả năng tự chống bệnh của cơ thể (do kháng thể) (ví dụ: lở mồm long móng của trâu bò, sởi, thủy đậu, ...)</a:t>
            </a: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Miễn dịch nhân tạo: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tạo cho cơ thể khả năng miễn dịch bằng vắc xin (ví dụ: bệnh bại liệt, uốn ván, lao, COVID-19, ...)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381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327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23</cp:revision>
  <dcterms:created xsi:type="dcterms:W3CDTF">2021-10-23T08:21:08Z</dcterms:created>
  <dcterms:modified xsi:type="dcterms:W3CDTF">2021-10-23T08:52:44Z</dcterms:modified>
</cp:coreProperties>
</file>